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roxima Nova"/>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italic.fntdata"/><Relationship Id="rId16" Type="http://schemas.openxmlformats.org/officeDocument/2006/relationships/slide" Target="slides/slide11.xml"/><Relationship Id="rId38" Type="http://schemas.openxmlformats.org/officeDocument/2006/relationships/font" Target="fonts/ProximaNov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3.jpg"/><Relationship Id="rId5" Type="http://schemas.openxmlformats.org/officeDocument/2006/relationships/image" Target="../media/image9.jpg"/><Relationship Id="rId6" Type="http://schemas.openxmlformats.org/officeDocument/2006/relationships/image" Target="../media/image26.jpg"/><Relationship Id="rId7"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0.gif"/><Relationship Id="rId4" Type="http://schemas.openxmlformats.org/officeDocument/2006/relationships/image" Target="../media/image21.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lifan-yuan/CRAFT" TargetMode="External"/><Relationship Id="rId4" Type="http://schemas.openxmlformats.org/officeDocument/2006/relationships/image" Target="../media/image54.png"/><Relationship Id="rId5"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1.gif"/><Relationship Id="rId4" Type="http://schemas.openxmlformats.org/officeDocument/2006/relationships/image" Target="../media/image50.png"/><Relationship Id="rId5"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20" name="Google Shape;120;p22"/>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26" name="Google Shape;126;p23"/>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27" name="Google Shape;127;p23"/>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28" name="Google Shape;128;p23"/>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29" name="Google Shape;129;p23"/>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30" name="Google Shape;130;p23"/>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36" name="Google Shape;136;p24"/>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37" name="Google Shape;137;p24"/>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38" name="Google Shape;138;p24"/>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39" name="Google Shape;139;p24"/>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45" name="Google Shape;145;p25"/>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46" name="Google Shape;146;p25"/>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47" name="Google Shape;147;p25"/>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48" name="Google Shape;148;p25"/>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49" name="Google Shape;149;p25"/>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50" name="Google Shape;150;p25"/>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51" name="Google Shape;151;p25"/>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57" name="Google Shape;157;p2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58" name="Google Shape;158;p26"/>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59" name="Google Shape;159;p26"/>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60" name="Google Shape;160;p26"/>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66" name="Google Shape;166;p27"/>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67" name="Google Shape;167;p27"/>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68" name="Google Shape;168;p27"/>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69" name="Google Shape;169;p27"/>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70" name="Google Shape;170;p27"/>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71" name="Google Shape;171;p27"/>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72" name="Google Shape;172;p27"/>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73" name="Google Shape;173;p27"/>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74" name="Google Shape;174;p27"/>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75" name="Google Shape;175;p27"/>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76" name="Google Shape;176;p27"/>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77" name="Google Shape;177;p27"/>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78" name="Google Shape;178;p27"/>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79" name="Google Shape;179;p27"/>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80" name="Google Shape;180;p27"/>
          <p:cNvCxnSpPr>
            <a:stCxn id="172" idx="3"/>
            <a:endCxn id="177"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81" name="Google Shape;181;p27"/>
          <p:cNvCxnSpPr>
            <a:stCxn id="173" idx="3"/>
            <a:endCxn id="174"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82" name="Google Shape;182;p27"/>
          <p:cNvCxnSpPr>
            <a:stCxn id="174" idx="3"/>
            <a:endCxn id="175"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83" name="Google Shape;183;p27"/>
          <p:cNvCxnSpPr>
            <a:stCxn id="177" idx="3"/>
            <a:endCxn id="178"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4" name="Google Shape;184;p27"/>
          <p:cNvCxnSpPr>
            <a:stCxn id="175" idx="3"/>
            <a:endCxn id="176"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185" name="Google Shape;185;p27"/>
          <p:cNvCxnSpPr>
            <a:stCxn id="176" idx="3"/>
            <a:endCxn id="179"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6" name="Google Shape;186;p27"/>
          <p:cNvCxnSpPr>
            <a:stCxn id="179" idx="0"/>
            <a:endCxn id="178"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187" name="Google Shape;187;p27"/>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188" name="Google Shape;188;p27"/>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189" name="Google Shape;189;p27"/>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195" name="Google Shape;195;p28"/>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196" name="Google Shape;196;p28"/>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197" name="Google Shape;197;p28"/>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03" name="Google Shape;203;p29"/>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04" name="Google Shape;204;p29"/>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05" name="Google Shape;205;p29"/>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06" name="Google Shape;206;p29"/>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2" name="Google Shape;212;p30"/>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13" name="Google Shape;213;p30"/>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14" name="Google Shape;214;p30"/>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20" name="Google Shape;220;p31"/>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21" name="Google Shape;221;p31"/>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22" name="Google Shape;222;p31"/>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23" name="Google Shape;223;p31"/>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29" name="Google Shape;229;p32"/>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30" name="Google Shape;230;p32"/>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31" name="Google Shape;231;p32"/>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32" name="Google Shape;232;p32"/>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33" name="Google Shape;233;p32"/>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39" name="Google Shape;239;p33"/>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40" name="Google Shape;240;p33"/>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41" name="Google Shape;241;p33"/>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47" name="Google Shape;247;p34"/>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48" name="Google Shape;248;p34"/>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49" name="Google Shape;249;p34"/>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55" name="Google Shape;255;p35"/>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57" name="Google Shape;257;p35"/>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58" name="Google Shape;258;p35"/>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64" name="Google Shape;264;p36"/>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65" name="Google Shape;265;p36"/>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71" name="Google Shape;271;p37"/>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72" name="Google Shape;272;p37"/>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78" name="Google Shape;278;p38"/>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79" name="Google Shape;279;p38"/>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80" name="Google Shape;280;p38"/>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81" name="Google Shape;281;p38"/>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287" name="Google Shape;287;p39"/>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288" name="Google Shape;288;p39"/>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289" name="Google Shape;289;p39"/>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295" name="Google Shape;295;p40"/>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296" name="Google Shape;296;p40"/>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297" name="Google Shape;297;p40"/>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298" name="Google Shape;298;p40"/>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a:t>
            </a:r>
            <a:r>
              <a:rPr lang="ja" sz="700">
                <a:solidFill>
                  <a:schemeClr val="accent3"/>
                </a:solidFill>
                <a:latin typeface="Proxima Nova"/>
                <a:ea typeface="Proxima Nova"/>
                <a:cs typeface="Proxima Nova"/>
                <a:sym typeface="Proxima Nova"/>
              </a:rPr>
              <a:t>:</a:t>
            </a:r>
            <a:r>
              <a:rPr lang="ja" sz="700">
                <a:solidFill>
                  <a:schemeClr val="accent3"/>
                </a:solidFill>
                <a:latin typeface="Proxima Nova"/>
                <a:ea typeface="Proxima Nova"/>
                <a:cs typeface="Proxima Nova"/>
                <a:sym typeface="Proxima Nova"/>
              </a:rPr>
              <a:t>F1</a:t>
            </a:r>
            <a:endParaRPr sz="700">
              <a:solidFill>
                <a:schemeClr val="accent3"/>
              </a:solidFill>
              <a:latin typeface="Proxima Nova"/>
              <a:ea typeface="Proxima Nova"/>
              <a:cs typeface="Proxima Nova"/>
              <a:sym typeface="Proxima Nova"/>
            </a:endParaRPr>
          </a:p>
        </p:txBody>
      </p:sp>
      <p:pic>
        <p:nvPicPr>
          <p:cNvPr id="299" name="Google Shape;299;p40"/>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00" name="Google Shape;300;p40"/>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a:t>
            </a:r>
            <a:r>
              <a:rPr lang="ja" sz="700">
                <a:solidFill>
                  <a:schemeClr val="accent3"/>
                </a:solidFill>
                <a:latin typeface="Proxima Nova"/>
                <a:ea typeface="Proxima Nova"/>
                <a:cs typeface="Proxima Nova"/>
                <a:sym typeface="Proxima Nova"/>
              </a:rPr>
              <a:t>:FACT SCORE</a:t>
            </a:r>
            <a:endParaRPr sz="700">
              <a:solidFill>
                <a:schemeClr val="accent3"/>
              </a:solidFill>
              <a:latin typeface="Proxima Nova"/>
              <a:ea typeface="Proxima Nova"/>
              <a:cs typeface="Proxima Nova"/>
              <a:sym typeface="Proxima Nova"/>
            </a:endParaRPr>
          </a:p>
        </p:txBody>
      </p:sp>
      <p:pic>
        <p:nvPicPr>
          <p:cNvPr id="301" name="Google Shape;301;p40"/>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07" name="Google Shape;307;p41"/>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08" name="Google Shape;308;p41"/>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14" name="Google Shape;314;p42"/>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15" name="Google Shape;315;p42"/>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21" name="Google Shape;321;p43"/>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22" name="Google Shape;322;p43"/>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23" name="Google Shape;323;p43"/>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24" name="Google Shape;324;p43"/>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87" name="Google Shape;87;p18"/>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88" name="Google Shape;88;p18"/>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89" name="Google Shape;89;p18"/>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90" name="Google Shape;90;p18"/>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91" name="Google Shape;91;p18"/>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97" name="Google Shape;97;p19"/>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98" name="Google Shape;98;p19"/>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99" name="Google Shape;99;p19"/>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05" name="Google Shape;105;p20"/>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06" name="Google Shape;106;p20"/>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07" name="Google Shape;107;p20"/>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08" name="Google Shape;108;p20"/>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14" name="Google Shape;114;p21"/>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